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98"/>
          <c:h val="0.85969836695527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F55-49B4-BEF7-1A7E5AFD2EF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F55-49B4-BEF7-1A7E5AFD2EF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F55-49B4-BEF7-1A7E5AFD2EF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55-49B4-BEF7-1A7E5AFD2E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</c:v>
                </c:pt>
                <c:pt idx="1">
                  <c:v>56</c:v>
                </c:pt>
                <c:pt idx="2">
                  <c:v>17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55-49B4-BEF7-1A7E5AFD2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763"/>
          <c:h val="0.9148616548566564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EA-4A5C-B98B-9C6BC8F343C4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DEA-4A5C-B98B-9C6BC8F343C4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DEA-4A5C-B98B-9C6BC8F343C4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DEA-4A5C-B98B-9C6BC8F343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11.1</c:v>
                </c:pt>
                <c:pt idx="1">
                  <c:v>11.5</c:v>
                </c:pt>
                <c:pt idx="2">
                  <c:v>7.8</c:v>
                </c:pt>
                <c:pt idx="3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EA-4A5C-B98B-9C6BC8F34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8DEA-4A5C-B98B-9C6BC8F34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8DEA-4A5C-B98B-9C6BC8F34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4149376"/>
        <c:axId val="96909568"/>
        <c:axId val="0"/>
      </c:bar3DChart>
      <c:catAx>
        <c:axId val="8414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6909568"/>
        <c:crosses val="autoZero"/>
        <c:auto val="1"/>
        <c:lblAlgn val="ctr"/>
        <c:lblOffset val="100"/>
        <c:noMultiLvlLbl val="0"/>
      </c:catAx>
      <c:valAx>
        <c:axId val="96909568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149376"/>
        <c:crosses val="autoZero"/>
        <c:crossBetween val="between"/>
        <c:majorUnit val="1"/>
        <c:minorUnit val="4.000000000000002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008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15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77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986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452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97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92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0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14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04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712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9732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664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80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173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090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4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95FAA-2CAC-4B25-B6CE-1CECA9387E55}" type="datetimeFigureOut">
              <a:rPr lang="ru-RU" smtClean="0"/>
              <a:pPr/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092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юджет Екатериновского сельского поселения Матвеево-Курганского района на 2025-2027 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06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 формирования  бюджета Екатериновского сельского поселения на 2025 год и  плановый период 2026и 2027 годов.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2025-2027 годы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(Постановление администрации от 05.11.2024г. №124).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2025-2027годы.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598937"/>
              </p:ext>
            </p:extLst>
          </p:nvPr>
        </p:nvGraphicFramePr>
        <p:xfrm>
          <a:off x="571472" y="1714486"/>
          <a:ext cx="8269688" cy="4989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7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8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41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2027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19118,1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15576,7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13079,6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887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7616,1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7760,4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7841,5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11502,0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7816,3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5238,1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19118,1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15576,7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13079,6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717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799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19118,1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19118,1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(тыс.рублей)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1400,0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 1300,0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525,4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4250,0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11502,0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13,5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 компенсации затрат 107,0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20,2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8208,5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410,8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4786322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269,9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2098,5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6983,5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3735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15576,7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15576,7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(тыс.руб.)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1460,0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1381,0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28612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525,4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4250,0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 7816,3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14,0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компенсации затрат 109,0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21,0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7800,4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448,2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280,9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1230,3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5722,9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3735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13079,6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13079,6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1520,0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1400,0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525,4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4250,0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5238,1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14,5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 компенсации затрат 110,0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21,6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7540,5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43570" y="278605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463,9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292,1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850,0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3839,1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3735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380539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1802" y="492919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56,0%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56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750409"/>
              </p:ext>
            </p:extLst>
          </p:nvPr>
        </p:nvGraphicFramePr>
        <p:xfrm>
          <a:off x="533400" y="1268760"/>
          <a:ext cx="756699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7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8026,4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269,9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8208,5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2098,5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-капитальный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2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410,8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647</TotalTime>
  <Words>575</Words>
  <Application>Microsoft Office PowerPoint</Application>
  <PresentationFormat>Экран (4:3)</PresentationFormat>
  <Paragraphs>148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Tw Cen MT</vt:lpstr>
      <vt:lpstr>Контур</vt:lpstr>
      <vt:lpstr>Бюджет Екатериновского сельского поселения Матвеево-Курганского района на 2025-2027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Admin</cp:lastModifiedBy>
  <cp:revision>94</cp:revision>
  <dcterms:created xsi:type="dcterms:W3CDTF">2014-05-11T13:45:39Z</dcterms:created>
  <dcterms:modified xsi:type="dcterms:W3CDTF">2025-01-21T08:24:31Z</dcterms:modified>
</cp:coreProperties>
</file>